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3">
  <p:sldMasterIdLst>
    <p:sldMasterId id="2147483648" r:id="rId1"/>
  </p:sldMasterIdLst>
  <p:notesMasterIdLst>
    <p:notesMasterId r:id="rId13"/>
  </p:notesMasterIdLst>
  <p:sldIdLst>
    <p:sldId id="270" r:id="rId2"/>
    <p:sldId id="286" r:id="rId3"/>
    <p:sldId id="300" r:id="rId4"/>
    <p:sldId id="298" r:id="rId5"/>
    <p:sldId id="306" r:id="rId6"/>
    <p:sldId id="301" r:id="rId7"/>
    <p:sldId id="302" r:id="rId8"/>
    <p:sldId id="303" r:id="rId9"/>
    <p:sldId id="304" r:id="rId10"/>
    <p:sldId id="305" r:id="rId11"/>
    <p:sldId id="269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Medium" panose="00000600000000000000" pitchFamily="2" charset="0"/>
      <p:regular r:id="rId22"/>
      <p:italic r:id="rId23"/>
    </p:embeddedFont>
    <p:embeddedFont>
      <p:font typeface="Montserrat SemiBold" panose="00000700000000000000" pitchFamily="2" charset="0"/>
      <p:regular r:id="rId24"/>
      <p:bold r:id="rId25"/>
      <p:italic r:id="rId26"/>
      <p:boldItalic r:id="rId27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ia Rebeca Benítez Monroy" initials="TRBM" lastIdx="0" clrIdx="0">
    <p:extLst>
      <p:ext uri="{19B8F6BF-5375-455C-9EA6-DF929625EA0E}">
        <p15:presenceInfo xmlns:p15="http://schemas.microsoft.com/office/powerpoint/2012/main" userId="S-1-5-21-4100486095-2910406311-1643779924-20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C4F"/>
    <a:srgbClr val="A42145"/>
    <a:srgbClr val="858187"/>
    <a:srgbClr val="799474"/>
    <a:srgbClr val="B79C51"/>
    <a:srgbClr val="BC945A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73"/>
    <p:restoredTop sz="86419"/>
  </p:normalViewPr>
  <p:slideViewPr>
    <p:cSldViewPr snapToGrid="0" snapToObjects="1">
      <p:cViewPr varScale="1">
        <p:scale>
          <a:sx n="41" d="100"/>
          <a:sy n="41" d="100"/>
        </p:scale>
        <p:origin x="117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C5804-814D-44F3-9979-811DF2F63E70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0AD434BA-4468-454C-9BFC-585179A2AE75}">
      <dgm:prSet phldrT="[Texto]"/>
      <dgm:spPr>
        <a:solidFill>
          <a:srgbClr val="245C4F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gm:t>
    </dgm:pt>
    <dgm:pt modelId="{C6683D86-2AF8-4C92-8AC8-CCB48AF8E15B}" type="parTrans" cxnId="{2F9368E9-11D2-4537-A829-77BA81A1C9C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B40CC-B7C5-414A-889B-D60F2CEFD8D9}" type="sibTrans" cxnId="{2F9368E9-11D2-4537-A829-77BA81A1C9C3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9C1AF231-2EEF-428A-A216-E9491866522C}">
      <dgm:prSet phldrT="[Texto]"/>
      <dgm:spPr>
        <a:solidFill>
          <a:srgbClr val="7030A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gm:t>
    </dgm:pt>
    <dgm:pt modelId="{D04081CD-0763-44D1-BA79-6E0986A224D4}" type="parTrans" cxnId="{FE5F5031-A8F6-41A9-B27C-1968EC25A64F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D34A9BAD-8E1D-43BB-811A-EDFA851323E5}" type="sibTrans" cxnId="{FE5F5031-A8F6-41A9-B27C-1968EC25A64F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4690A1B-5E44-48FB-90B6-15DEBEFD0D88}">
      <dgm:prSet phldrT="[Texto]"/>
      <dgm:spPr>
        <a:solidFill>
          <a:schemeClr val="accent4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gm:t>
    </dgm:pt>
    <dgm:pt modelId="{4EEC6A27-944F-4137-A1E1-CB6A4BFE0FCF}" type="parTrans" cxnId="{E58186DB-40FC-4BC7-83D7-EC6D44137570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ECE11B2-B5E8-4D76-B96B-DB307B8CBB4A}" type="sibTrans" cxnId="{E58186DB-40FC-4BC7-83D7-EC6D44137570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C492EE00-D09A-417A-B9F7-8C6ECE4F1F2D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gm:t>
    </dgm:pt>
    <dgm:pt modelId="{85AB96C5-4513-4F54-8CA7-7BCE782C1132}" type="parTrans" cxnId="{A73974EC-8638-431D-ABDE-15EB95C277AD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5D6A16BD-B842-4547-805A-E92E2F79D54C}" type="sibTrans" cxnId="{A73974EC-8638-431D-ABDE-15EB95C277AD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16D101E-ABB3-451B-8153-6D8B61F2F28F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gm:t>
    </dgm:pt>
    <dgm:pt modelId="{145537D9-2FFF-4CF3-8071-FBD066D584C4}" type="par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885F9F8-70A5-4CD1-BB3A-4ABC85E991FE}" type="sib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C2D73-5B75-44A8-8941-DAF3379349AC}" type="pres">
      <dgm:prSet presAssocID="{EF7C5804-814D-44F3-9979-811DF2F63E70}" presName="diagram" presStyleCnt="0">
        <dgm:presLayoutVars>
          <dgm:dir/>
          <dgm:resizeHandles val="exact"/>
        </dgm:presLayoutVars>
      </dgm:prSet>
      <dgm:spPr/>
    </dgm:pt>
    <dgm:pt modelId="{BE9FD3C0-A1F3-4264-8A8D-DD2C0FA164E8}" type="pres">
      <dgm:prSet presAssocID="{0AD434BA-4468-454C-9BFC-585179A2AE75}" presName="node" presStyleLbl="node1" presStyleIdx="0" presStyleCnt="5">
        <dgm:presLayoutVars>
          <dgm:bulletEnabled val="1"/>
        </dgm:presLayoutVars>
      </dgm:prSet>
      <dgm:spPr/>
    </dgm:pt>
    <dgm:pt modelId="{66729DD6-993D-4C66-A75B-3A8A3316C049}" type="pres">
      <dgm:prSet presAssocID="{BB5B40CC-B7C5-414A-889B-D60F2CEFD8D9}" presName="sibTrans" presStyleLbl="sibTrans2D1" presStyleIdx="0" presStyleCnt="4"/>
      <dgm:spPr/>
    </dgm:pt>
    <dgm:pt modelId="{D9DAF5DD-0B40-4593-8D89-3527888AA7C4}" type="pres">
      <dgm:prSet presAssocID="{BB5B40CC-B7C5-414A-889B-D60F2CEFD8D9}" presName="connectorText" presStyleLbl="sibTrans2D1" presStyleIdx="0" presStyleCnt="4"/>
      <dgm:spPr/>
    </dgm:pt>
    <dgm:pt modelId="{B6193514-B4ED-4547-A8BB-F11854C891F1}" type="pres">
      <dgm:prSet presAssocID="{9C1AF231-2EEF-428A-A216-E9491866522C}" presName="node" presStyleLbl="node1" presStyleIdx="1" presStyleCnt="5">
        <dgm:presLayoutVars>
          <dgm:bulletEnabled val="1"/>
        </dgm:presLayoutVars>
      </dgm:prSet>
      <dgm:spPr/>
    </dgm:pt>
    <dgm:pt modelId="{5A857BD0-D6AA-4DDD-BA93-6EFCD0EB212F}" type="pres">
      <dgm:prSet presAssocID="{D34A9BAD-8E1D-43BB-811A-EDFA851323E5}" presName="sibTrans" presStyleLbl="sibTrans2D1" presStyleIdx="1" presStyleCnt="4"/>
      <dgm:spPr/>
    </dgm:pt>
    <dgm:pt modelId="{CB718783-9A15-4505-8DB8-47F1FD480B6C}" type="pres">
      <dgm:prSet presAssocID="{D34A9BAD-8E1D-43BB-811A-EDFA851323E5}" presName="connectorText" presStyleLbl="sibTrans2D1" presStyleIdx="1" presStyleCnt="4"/>
      <dgm:spPr/>
    </dgm:pt>
    <dgm:pt modelId="{A3CB98CD-7A55-473F-B480-6366516AD8DF}" type="pres">
      <dgm:prSet presAssocID="{34690A1B-5E44-48FB-90B6-15DEBEFD0D88}" presName="node" presStyleLbl="node1" presStyleIdx="2" presStyleCnt="5">
        <dgm:presLayoutVars>
          <dgm:bulletEnabled val="1"/>
        </dgm:presLayoutVars>
      </dgm:prSet>
      <dgm:spPr/>
    </dgm:pt>
    <dgm:pt modelId="{A6DE3B89-6A6A-4676-B7F2-22AF3A86EA06}" type="pres">
      <dgm:prSet presAssocID="{1ECE11B2-B5E8-4D76-B96B-DB307B8CBB4A}" presName="sibTrans" presStyleLbl="sibTrans2D1" presStyleIdx="2" presStyleCnt="4"/>
      <dgm:spPr/>
    </dgm:pt>
    <dgm:pt modelId="{BC67EBD9-4B21-4F1F-8FA6-DD018E7EF8D7}" type="pres">
      <dgm:prSet presAssocID="{1ECE11B2-B5E8-4D76-B96B-DB307B8CBB4A}" presName="connectorText" presStyleLbl="sibTrans2D1" presStyleIdx="2" presStyleCnt="4"/>
      <dgm:spPr/>
    </dgm:pt>
    <dgm:pt modelId="{E081B92D-2F99-4136-8992-C8E4B5281FEB}" type="pres">
      <dgm:prSet presAssocID="{C492EE00-D09A-417A-B9F7-8C6ECE4F1F2D}" presName="node" presStyleLbl="node1" presStyleIdx="3" presStyleCnt="5">
        <dgm:presLayoutVars>
          <dgm:bulletEnabled val="1"/>
        </dgm:presLayoutVars>
      </dgm:prSet>
      <dgm:spPr/>
    </dgm:pt>
    <dgm:pt modelId="{920609B0-C78D-47D1-882A-E35639B48978}" type="pres">
      <dgm:prSet presAssocID="{5D6A16BD-B842-4547-805A-E92E2F79D54C}" presName="sibTrans" presStyleLbl="sibTrans2D1" presStyleIdx="3" presStyleCnt="4" custFlipVert="1" custFlipHor="1" custScaleX="95446" custScaleY="99518" custLinFactNeighborX="4165" custLinFactNeighborY="-35076"/>
      <dgm:spPr/>
    </dgm:pt>
    <dgm:pt modelId="{F484B9D4-D2B5-48D3-97B1-A153079EF4F8}" type="pres">
      <dgm:prSet presAssocID="{5D6A16BD-B842-4547-805A-E92E2F79D54C}" presName="connectorText" presStyleLbl="sibTrans2D1" presStyleIdx="3" presStyleCnt="4"/>
      <dgm:spPr/>
    </dgm:pt>
    <dgm:pt modelId="{17BDA74B-A978-430D-A7C4-0DD32D13D7C0}" type="pres">
      <dgm:prSet presAssocID="{416D101E-ABB3-451B-8153-6D8B61F2F28F}" presName="node" presStyleLbl="node1" presStyleIdx="4" presStyleCnt="5" custLinFactX="-57918" custLinFactNeighborX="-100000" custLinFactNeighborY="60726">
        <dgm:presLayoutVars>
          <dgm:bulletEnabled val="1"/>
        </dgm:presLayoutVars>
      </dgm:prSet>
      <dgm:spPr/>
    </dgm:pt>
  </dgm:ptLst>
  <dgm:cxnLst>
    <dgm:cxn modelId="{EC1C310A-244D-4F96-9817-8AD9446EED04}" type="presOf" srcId="{416D101E-ABB3-451B-8153-6D8B61F2F28F}" destId="{17BDA74B-A978-430D-A7C4-0DD32D13D7C0}" srcOrd="0" destOrd="0" presId="urn:microsoft.com/office/officeart/2005/8/layout/process5"/>
    <dgm:cxn modelId="{2DB0B42D-964D-40CB-BEF5-18EE861DBB84}" type="presOf" srcId="{5D6A16BD-B842-4547-805A-E92E2F79D54C}" destId="{920609B0-C78D-47D1-882A-E35639B48978}" srcOrd="0" destOrd="0" presId="urn:microsoft.com/office/officeart/2005/8/layout/process5"/>
    <dgm:cxn modelId="{FE5F5031-A8F6-41A9-B27C-1968EC25A64F}" srcId="{EF7C5804-814D-44F3-9979-811DF2F63E70}" destId="{9C1AF231-2EEF-428A-A216-E9491866522C}" srcOrd="1" destOrd="0" parTransId="{D04081CD-0763-44D1-BA79-6E0986A224D4}" sibTransId="{D34A9BAD-8E1D-43BB-811A-EDFA851323E5}"/>
    <dgm:cxn modelId="{7FBB873E-E4B0-455F-AE69-BE3A3A4E0DBF}" type="presOf" srcId="{D34A9BAD-8E1D-43BB-811A-EDFA851323E5}" destId="{CB718783-9A15-4505-8DB8-47F1FD480B6C}" srcOrd="1" destOrd="0" presId="urn:microsoft.com/office/officeart/2005/8/layout/process5"/>
    <dgm:cxn modelId="{75FC7D5C-DBA6-4701-A21E-D350DC20B700}" type="presOf" srcId="{EF7C5804-814D-44F3-9979-811DF2F63E70}" destId="{BB5C2D73-5B75-44A8-8941-DAF3379349AC}" srcOrd="0" destOrd="0" presId="urn:microsoft.com/office/officeart/2005/8/layout/process5"/>
    <dgm:cxn modelId="{F3E6F05F-069D-4CD1-A302-67C190ECBFAE}" type="presOf" srcId="{BB5B40CC-B7C5-414A-889B-D60F2CEFD8D9}" destId="{D9DAF5DD-0B40-4593-8D89-3527888AA7C4}" srcOrd="1" destOrd="0" presId="urn:microsoft.com/office/officeart/2005/8/layout/process5"/>
    <dgm:cxn modelId="{28BF4C6B-DDFA-437E-A6B5-615065935406}" type="presOf" srcId="{1ECE11B2-B5E8-4D76-B96B-DB307B8CBB4A}" destId="{BC67EBD9-4B21-4F1F-8FA6-DD018E7EF8D7}" srcOrd="1" destOrd="0" presId="urn:microsoft.com/office/officeart/2005/8/layout/process5"/>
    <dgm:cxn modelId="{FBF0436F-0A60-4730-AFC1-4B8EE6E51009}" type="presOf" srcId="{C492EE00-D09A-417A-B9F7-8C6ECE4F1F2D}" destId="{E081B92D-2F99-4136-8992-C8E4B5281FEB}" srcOrd="0" destOrd="0" presId="urn:microsoft.com/office/officeart/2005/8/layout/process5"/>
    <dgm:cxn modelId="{0B674F70-9A5F-4B4E-B0A7-41DFC7477572}" type="presOf" srcId="{0AD434BA-4468-454C-9BFC-585179A2AE75}" destId="{BE9FD3C0-A1F3-4264-8A8D-DD2C0FA164E8}" srcOrd="0" destOrd="0" presId="urn:microsoft.com/office/officeart/2005/8/layout/process5"/>
    <dgm:cxn modelId="{A8B21D53-A245-40E2-B398-FB96BF345D4F}" type="presOf" srcId="{1ECE11B2-B5E8-4D76-B96B-DB307B8CBB4A}" destId="{A6DE3B89-6A6A-4676-B7F2-22AF3A86EA06}" srcOrd="0" destOrd="0" presId="urn:microsoft.com/office/officeart/2005/8/layout/process5"/>
    <dgm:cxn modelId="{3FEFE059-8306-4F40-882F-C9A55CFB36A2}" type="presOf" srcId="{34690A1B-5E44-48FB-90B6-15DEBEFD0D88}" destId="{A3CB98CD-7A55-473F-B480-6366516AD8DF}" srcOrd="0" destOrd="0" presId="urn:microsoft.com/office/officeart/2005/8/layout/process5"/>
    <dgm:cxn modelId="{2F42A77E-330F-472B-BAB3-75E061BDF16E}" type="presOf" srcId="{BB5B40CC-B7C5-414A-889B-D60F2CEFD8D9}" destId="{66729DD6-993D-4C66-A75B-3A8A3316C049}" srcOrd="0" destOrd="0" presId="urn:microsoft.com/office/officeart/2005/8/layout/process5"/>
    <dgm:cxn modelId="{7AC25D82-F068-416A-9762-B699601B4A2C}" type="presOf" srcId="{D34A9BAD-8E1D-43BB-811A-EDFA851323E5}" destId="{5A857BD0-D6AA-4DDD-BA93-6EFCD0EB212F}" srcOrd="0" destOrd="0" presId="urn:microsoft.com/office/officeart/2005/8/layout/process5"/>
    <dgm:cxn modelId="{BB845483-7190-4572-834D-B45083CD519C}" srcId="{EF7C5804-814D-44F3-9979-811DF2F63E70}" destId="{416D101E-ABB3-451B-8153-6D8B61F2F28F}" srcOrd="4" destOrd="0" parTransId="{145537D9-2FFF-4CF3-8071-FBD066D584C4}" sibTransId="{B885F9F8-70A5-4CD1-BB3A-4ABC85E991FE}"/>
    <dgm:cxn modelId="{82DFD998-563D-436D-A1D1-66A7E3EA0265}" type="presOf" srcId="{9C1AF231-2EEF-428A-A216-E9491866522C}" destId="{B6193514-B4ED-4547-A8BB-F11854C891F1}" srcOrd="0" destOrd="0" presId="urn:microsoft.com/office/officeart/2005/8/layout/process5"/>
    <dgm:cxn modelId="{894D67BA-0E89-44CC-A59C-2F722E99D940}" type="presOf" srcId="{5D6A16BD-B842-4547-805A-E92E2F79D54C}" destId="{F484B9D4-D2B5-48D3-97B1-A153079EF4F8}" srcOrd="1" destOrd="0" presId="urn:microsoft.com/office/officeart/2005/8/layout/process5"/>
    <dgm:cxn modelId="{E58186DB-40FC-4BC7-83D7-EC6D44137570}" srcId="{EF7C5804-814D-44F3-9979-811DF2F63E70}" destId="{34690A1B-5E44-48FB-90B6-15DEBEFD0D88}" srcOrd="2" destOrd="0" parTransId="{4EEC6A27-944F-4137-A1E1-CB6A4BFE0FCF}" sibTransId="{1ECE11B2-B5E8-4D76-B96B-DB307B8CBB4A}"/>
    <dgm:cxn modelId="{2F9368E9-11D2-4537-A829-77BA81A1C9C3}" srcId="{EF7C5804-814D-44F3-9979-811DF2F63E70}" destId="{0AD434BA-4468-454C-9BFC-585179A2AE75}" srcOrd="0" destOrd="0" parTransId="{C6683D86-2AF8-4C92-8AC8-CCB48AF8E15B}" sibTransId="{BB5B40CC-B7C5-414A-889B-D60F2CEFD8D9}"/>
    <dgm:cxn modelId="{A73974EC-8638-431D-ABDE-15EB95C277AD}" srcId="{EF7C5804-814D-44F3-9979-811DF2F63E70}" destId="{C492EE00-D09A-417A-B9F7-8C6ECE4F1F2D}" srcOrd="3" destOrd="0" parTransId="{85AB96C5-4513-4F54-8CA7-7BCE782C1132}" sibTransId="{5D6A16BD-B842-4547-805A-E92E2F79D54C}"/>
    <dgm:cxn modelId="{03F54D0B-19F7-46BD-BAAC-C63A1852637B}" type="presParOf" srcId="{BB5C2D73-5B75-44A8-8941-DAF3379349AC}" destId="{BE9FD3C0-A1F3-4264-8A8D-DD2C0FA164E8}" srcOrd="0" destOrd="0" presId="urn:microsoft.com/office/officeart/2005/8/layout/process5"/>
    <dgm:cxn modelId="{EE63761A-0A04-491F-A3FF-908FC3A129A6}" type="presParOf" srcId="{BB5C2D73-5B75-44A8-8941-DAF3379349AC}" destId="{66729DD6-993D-4C66-A75B-3A8A3316C049}" srcOrd="1" destOrd="0" presId="urn:microsoft.com/office/officeart/2005/8/layout/process5"/>
    <dgm:cxn modelId="{D61B52AE-4C11-425E-B42F-3314D7F0D8BA}" type="presParOf" srcId="{66729DD6-993D-4C66-A75B-3A8A3316C049}" destId="{D9DAF5DD-0B40-4593-8D89-3527888AA7C4}" srcOrd="0" destOrd="0" presId="urn:microsoft.com/office/officeart/2005/8/layout/process5"/>
    <dgm:cxn modelId="{09765D30-0858-43DC-8CBF-3D2E460B6D02}" type="presParOf" srcId="{BB5C2D73-5B75-44A8-8941-DAF3379349AC}" destId="{B6193514-B4ED-4547-A8BB-F11854C891F1}" srcOrd="2" destOrd="0" presId="urn:microsoft.com/office/officeart/2005/8/layout/process5"/>
    <dgm:cxn modelId="{BB5719CB-634C-432C-AF89-C9E5E8FAC3CE}" type="presParOf" srcId="{BB5C2D73-5B75-44A8-8941-DAF3379349AC}" destId="{5A857BD0-D6AA-4DDD-BA93-6EFCD0EB212F}" srcOrd="3" destOrd="0" presId="urn:microsoft.com/office/officeart/2005/8/layout/process5"/>
    <dgm:cxn modelId="{E99B4B14-E896-4109-B2CE-BDCFADAAFC5A}" type="presParOf" srcId="{5A857BD0-D6AA-4DDD-BA93-6EFCD0EB212F}" destId="{CB718783-9A15-4505-8DB8-47F1FD480B6C}" srcOrd="0" destOrd="0" presId="urn:microsoft.com/office/officeart/2005/8/layout/process5"/>
    <dgm:cxn modelId="{EEC795B0-6D8E-4B16-B957-6E5ABA77DE06}" type="presParOf" srcId="{BB5C2D73-5B75-44A8-8941-DAF3379349AC}" destId="{A3CB98CD-7A55-473F-B480-6366516AD8DF}" srcOrd="4" destOrd="0" presId="urn:microsoft.com/office/officeart/2005/8/layout/process5"/>
    <dgm:cxn modelId="{E726E6C5-BF05-4479-A6D5-C203B2C35C52}" type="presParOf" srcId="{BB5C2D73-5B75-44A8-8941-DAF3379349AC}" destId="{A6DE3B89-6A6A-4676-B7F2-22AF3A86EA06}" srcOrd="5" destOrd="0" presId="urn:microsoft.com/office/officeart/2005/8/layout/process5"/>
    <dgm:cxn modelId="{A94537B0-5FD1-48EE-AF2A-F488F292509A}" type="presParOf" srcId="{A6DE3B89-6A6A-4676-B7F2-22AF3A86EA06}" destId="{BC67EBD9-4B21-4F1F-8FA6-DD018E7EF8D7}" srcOrd="0" destOrd="0" presId="urn:microsoft.com/office/officeart/2005/8/layout/process5"/>
    <dgm:cxn modelId="{CB4E7A36-E157-4A84-85D8-481B53814B36}" type="presParOf" srcId="{BB5C2D73-5B75-44A8-8941-DAF3379349AC}" destId="{E081B92D-2F99-4136-8992-C8E4B5281FEB}" srcOrd="6" destOrd="0" presId="urn:microsoft.com/office/officeart/2005/8/layout/process5"/>
    <dgm:cxn modelId="{592373DB-A6C6-4EB3-9CBE-9CB5798822E3}" type="presParOf" srcId="{BB5C2D73-5B75-44A8-8941-DAF3379349AC}" destId="{920609B0-C78D-47D1-882A-E35639B48978}" srcOrd="7" destOrd="0" presId="urn:microsoft.com/office/officeart/2005/8/layout/process5"/>
    <dgm:cxn modelId="{AE80433C-F0FF-4FCE-8A84-7F4E3B4C6441}" type="presParOf" srcId="{920609B0-C78D-47D1-882A-E35639B48978}" destId="{F484B9D4-D2B5-48D3-97B1-A153079EF4F8}" srcOrd="0" destOrd="0" presId="urn:microsoft.com/office/officeart/2005/8/layout/process5"/>
    <dgm:cxn modelId="{74C0D166-1BB2-4A1B-8587-5E02169CA027}" type="presParOf" srcId="{BB5C2D73-5B75-44A8-8941-DAF3379349AC}" destId="{17BDA74B-A978-430D-A7C4-0DD32D13D7C0}" srcOrd="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FD3C0-A1F3-4264-8A8D-DD2C0FA164E8}">
      <dsp:nvSpPr>
        <dsp:cNvPr id="0" name=""/>
        <dsp:cNvSpPr/>
      </dsp:nvSpPr>
      <dsp:spPr>
        <a:xfrm>
          <a:off x="7869" y="827757"/>
          <a:ext cx="2351969" cy="1411181"/>
        </a:xfrm>
        <a:prstGeom prst="roundRect">
          <a:avLst>
            <a:gd name="adj" fmla="val 10000"/>
          </a:avLst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sp:txBody>
      <dsp:txXfrm>
        <a:off x="49201" y="869089"/>
        <a:ext cx="2269305" cy="1328517"/>
      </dsp:txXfrm>
    </dsp:sp>
    <dsp:sp modelId="{66729DD6-993D-4C66-A75B-3A8A3316C049}">
      <dsp:nvSpPr>
        <dsp:cNvPr id="0" name=""/>
        <dsp:cNvSpPr/>
      </dsp:nvSpPr>
      <dsp:spPr>
        <a:xfrm>
          <a:off x="2566812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2566812" y="1358362"/>
        <a:ext cx="349032" cy="349972"/>
      </dsp:txXfrm>
    </dsp:sp>
    <dsp:sp modelId="{B6193514-B4ED-4547-A8BB-F11854C891F1}">
      <dsp:nvSpPr>
        <dsp:cNvPr id="0" name=""/>
        <dsp:cNvSpPr/>
      </dsp:nvSpPr>
      <dsp:spPr>
        <a:xfrm>
          <a:off x="3300627" y="827757"/>
          <a:ext cx="2351969" cy="141118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sp:txBody>
      <dsp:txXfrm>
        <a:off x="3341959" y="869089"/>
        <a:ext cx="2269305" cy="1328517"/>
      </dsp:txXfrm>
    </dsp:sp>
    <dsp:sp modelId="{5A857BD0-D6AA-4DDD-BA93-6EFCD0EB212F}">
      <dsp:nvSpPr>
        <dsp:cNvPr id="0" name=""/>
        <dsp:cNvSpPr/>
      </dsp:nvSpPr>
      <dsp:spPr>
        <a:xfrm>
          <a:off x="5859570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5859570" y="1358362"/>
        <a:ext cx="349032" cy="349972"/>
      </dsp:txXfrm>
    </dsp:sp>
    <dsp:sp modelId="{A3CB98CD-7A55-473F-B480-6366516AD8DF}">
      <dsp:nvSpPr>
        <dsp:cNvPr id="0" name=""/>
        <dsp:cNvSpPr/>
      </dsp:nvSpPr>
      <dsp:spPr>
        <a:xfrm>
          <a:off x="6593384" y="827757"/>
          <a:ext cx="2351969" cy="141118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sp:txBody>
      <dsp:txXfrm>
        <a:off x="6634716" y="869089"/>
        <a:ext cx="2269305" cy="1328517"/>
      </dsp:txXfrm>
    </dsp:sp>
    <dsp:sp modelId="{A6DE3B89-6A6A-4676-B7F2-22AF3A86EA06}">
      <dsp:nvSpPr>
        <dsp:cNvPr id="0" name=""/>
        <dsp:cNvSpPr/>
      </dsp:nvSpPr>
      <dsp:spPr>
        <a:xfrm rot="5400000">
          <a:off x="7520061" y="2403577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>
            <a:latin typeface="Montserrat" panose="00000500000000000000" pitchFamily="2" charset="0"/>
          </a:endParaRPr>
        </a:p>
      </dsp:txBody>
      <dsp:txXfrm rot="-5400000">
        <a:off x="7594384" y="2445913"/>
        <a:ext cx="349972" cy="349032"/>
      </dsp:txXfrm>
    </dsp:sp>
    <dsp:sp modelId="{E081B92D-2F99-4136-8992-C8E4B5281FEB}">
      <dsp:nvSpPr>
        <dsp:cNvPr id="0" name=""/>
        <dsp:cNvSpPr/>
      </dsp:nvSpPr>
      <dsp:spPr>
        <a:xfrm>
          <a:off x="6593384" y="3179727"/>
          <a:ext cx="2351969" cy="141118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sp:txBody>
      <dsp:txXfrm>
        <a:off x="6634716" y="3221059"/>
        <a:ext cx="2269305" cy="1328517"/>
      </dsp:txXfrm>
    </dsp:sp>
    <dsp:sp modelId="{920609B0-C78D-47D1-882A-E35639B48978}">
      <dsp:nvSpPr>
        <dsp:cNvPr id="0" name=""/>
        <dsp:cNvSpPr/>
      </dsp:nvSpPr>
      <dsp:spPr>
        <a:xfrm rot="10370659" flipH="1" flipV="1">
          <a:off x="3549450" y="3796377"/>
          <a:ext cx="2162420" cy="58047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>
            <a:latin typeface="Montserrat" panose="00000500000000000000" pitchFamily="2" charset="0"/>
          </a:endParaRPr>
        </a:p>
      </dsp:txBody>
      <dsp:txXfrm rot="10800000">
        <a:off x="3550128" y="3923318"/>
        <a:ext cx="1988277" cy="348287"/>
      </dsp:txXfrm>
    </dsp:sp>
    <dsp:sp modelId="{17BDA74B-A978-430D-A7C4-0DD32D13D7C0}">
      <dsp:nvSpPr>
        <dsp:cNvPr id="0" name=""/>
        <dsp:cNvSpPr/>
      </dsp:nvSpPr>
      <dsp:spPr>
        <a:xfrm>
          <a:off x="0" y="4007485"/>
          <a:ext cx="2351969" cy="1411181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sp:txBody>
      <dsp:txXfrm>
        <a:off x="41332" y="4048817"/>
        <a:ext cx="2269305" cy="1328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304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020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870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021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108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78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879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12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507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115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896F3-21D5-4ECF-9879-9BBC06090104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F9B7-58BE-45FD-AC71-E195C69172AF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5F12-DFD6-48F3-B821-798925EB3005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5707-5EC3-414F-9373-600C962C4D8A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B4B7E99-83F3-4FB8-916E-30232A27A57B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0807-18B9-4859-AA41-49D8AE9189E6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AC47471C-E125-43C4-89AF-BC92DC028625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0673-7DC9-487D-8124-A0EC1B0A404C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F0CB-0C9D-46D2-9E03-A132B6B7CC97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E8E-A62C-425B-B9B7-48B76D4EB869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E461-726E-42B4-B0A6-49D961EA22DE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24DB-BD4F-4A37-B5A8-DE3D3339EA31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D2EC-6B7C-42AF-BE0B-8AF8D67438DC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F7D6-933D-4368-841E-E0FE2ADDCE3F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2EE2-CC9B-4420-B77B-571A8F3ED883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F90D4FD-6BD1-4C71-A78B-699C730AC73D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47595-9B74-4B8E-B153-132DB1B85003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ECB44-B559-4694-AA1E-37A20DCE5981}" type="datetime1">
              <a:rPr lang="es-MX" smtClean="0"/>
              <a:t>30/06/2021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emf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3D816-0452-AE43-995F-82FF1900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CONTRALORÍA SOCIAL 2021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FBE54E-50F5-5D42-993F-3FC0B29C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PROGRAMA PARA EL DESARROLLO PROFESIONAL DOCENTE, TIPO SUPERIOR.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FE0F850-2B40-C744-98D5-C22A2ADC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EA3A2F-FA5A-9147-B333-8037C4EC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4371938"/>
            <a:ext cx="2641600" cy="1422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E3EA8D-C7C5-49C9-AFAC-90D7DA1CF05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t="12739" r="21964" b="16128"/>
          <a:stretch/>
        </p:blipFill>
        <p:spPr bwMode="auto">
          <a:xfrm>
            <a:off x="987153" y="4193518"/>
            <a:ext cx="1952408" cy="177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22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 Aspectos importantes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93" y="1808538"/>
            <a:ext cx="9518753" cy="437431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Vigilancia del recurso: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Fideicomiso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Recursos del PEF 2021</a:t>
            </a:r>
          </a:p>
          <a:p>
            <a:pPr marL="1143000" lvl="1" indent="-457200"/>
            <a:endParaRPr lang="es-MX" sz="2800" b="1" dirty="0">
              <a:latin typeface="Montserrat" panose="00000500000000000000" pitchFamily="2" charset="0"/>
            </a:endParaRPr>
          </a:p>
          <a:p>
            <a:pPr marL="457200" indent="-457200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Constitución de Comité de Contraloría Social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Beneficiarios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Cualquier PTC </a:t>
            </a:r>
          </a:p>
          <a:p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Actividades del Comité de CS: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Revisión de requisitos de participación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Vigilancia de la entrega del recurso a los beneficiarios.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El canal oficial para los asuntos de Contraloría Social del PRODEP es en la  dirección electrónica: </a:t>
            </a:r>
            <a:r>
              <a:rPr lang="es-MX" sz="2800" dirty="0">
                <a:latin typeface="Montserrat" panose="00000500000000000000" pitchFamily="2" charset="0"/>
                <a:hlinkClick r:id="rId3"/>
              </a:rPr>
              <a:t>contraloria_social_dfi@nube.sep.gob.mx</a:t>
            </a:r>
            <a:r>
              <a:rPr lang="es-MX" sz="2800" dirty="0">
                <a:latin typeface="Montserrat" panose="00000500000000000000" pitchFamily="2" charset="0"/>
              </a:rPr>
              <a:t> .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Es obligación de cada Instancia Ejecutora tener conocimiento de las  actividades realizadas y guardar la evidencia correspondiente.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9921239" y="2407992"/>
            <a:ext cx="1766868" cy="1472389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EB2D943A-B99B-A940-9C9B-4981D70C8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396" y="2885880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650F48-93C2-1F4A-913E-D11FF039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11148D-347B-1046-B320-C3B73E038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36" y="4225100"/>
            <a:ext cx="3286529" cy="17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11404600" cy="689292"/>
          </a:xfrm>
        </p:spPr>
        <p:txBody>
          <a:bodyPr/>
          <a:lstStyle/>
          <a:p>
            <a:r>
              <a:rPr lang="es-MX" sz="3200" dirty="0"/>
              <a:t>Esquema de Contraloría Social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70E83EF-F038-47BA-BB65-A3080658E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397578"/>
              </p:ext>
            </p:extLst>
          </p:nvPr>
        </p:nvGraphicFramePr>
        <p:xfrm>
          <a:off x="1403350" y="1121849"/>
          <a:ext cx="89532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09E6D9D-2339-4B8E-9015-1224066A0453}"/>
              </a:ext>
            </a:extLst>
          </p:cNvPr>
          <p:cNvCxnSpPr>
            <a:cxnSpLocks/>
          </p:cNvCxnSpPr>
          <p:nvPr/>
        </p:nvCxnSpPr>
        <p:spPr>
          <a:xfrm flipV="1">
            <a:off x="3980418" y="3700463"/>
            <a:ext cx="3492000" cy="145732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82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8622348" cy="689292"/>
          </a:xfrm>
        </p:spPr>
        <p:txBody>
          <a:bodyPr/>
          <a:lstStyle/>
          <a:p>
            <a:r>
              <a:rPr lang="es-MX" sz="3200" dirty="0"/>
              <a:t>Documentos normativos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701D7E8-4662-4902-9460-38313393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952979"/>
            <a:ext cx="6669599" cy="426896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Reglas de operación del PRODEP 2021.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Esquema de la Contraloría Social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Guía Operativa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Plan Anual de Trabajo de la Contraloría Social (PATCS)</a:t>
            </a: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id="{5C199A82-DAB5-4252-B04E-C69B7A9083D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8110331" y="1952979"/>
            <a:ext cx="3839500" cy="2690460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620922-771E-4DF2-88E4-1DB766EEF74F}"/>
              </a:ext>
            </a:extLst>
          </p:cNvPr>
          <p:cNvSpPr txBox="1"/>
          <p:nvPr/>
        </p:nvSpPr>
        <p:spPr>
          <a:xfrm>
            <a:off x="421640" y="5168348"/>
            <a:ext cx="1104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https://</a:t>
            </a:r>
            <a:r>
              <a:rPr lang="es-MX" dirty="0">
                <a:solidFill>
                  <a:srgbClr val="C00000"/>
                </a:solidFill>
                <a:latin typeface="Montserrat" panose="00000500000000000000" pitchFamily="2" charset="0"/>
              </a:rPr>
              <a:t>www.dgesui.ses.sep.gob.mx</a:t>
            </a:r>
            <a:r>
              <a:rPr lang="es-MX" dirty="0">
                <a:latin typeface="Montserrat" panose="00000500000000000000" pitchFamily="2" charset="0"/>
              </a:rPr>
              <a:t>/programas/programa-para-el-desarrollo-profesional-docente-para-el-tipo-superior-prodep</a:t>
            </a:r>
          </a:p>
        </p:txBody>
      </p:sp>
    </p:spTree>
    <p:extLst>
      <p:ext uri="{BB962C8B-B14F-4D97-AF65-F5344CB8AC3E}">
        <p14:creationId xmlns:p14="http://schemas.microsoft.com/office/powerpoint/2010/main" val="43964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553726" cy="1325563"/>
          </a:xfrm>
        </p:spPr>
        <p:txBody>
          <a:bodyPr/>
          <a:lstStyle/>
          <a:p>
            <a:r>
              <a:rPr lang="es-MX" sz="3200" dirty="0"/>
              <a:t>¿Quiénes deben realizar actividades de Contraloría Social?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11219786" cy="4124643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Todas aquellas Instituciones Públicas de Educación Superior (IPES) que tengan autorización para ejercer recursos, en el marco del PRODEP, durante el ejercicio fiscal vigente, sin importar su procedencia.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Es decir: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Fideicomiso PRODEP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PEF 2021</a:t>
            </a:r>
          </a:p>
          <a:p>
            <a:pPr algn="just"/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F52B56F-9BCC-447E-987D-04B7FF086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25" y="3928586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0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¿Qué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El nombramiento y ficha de identificación de datos.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elaboración del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publicación de los documentos establecidos en la Guía Operativa en la página web de la IPES.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realización de las actividades comprometidas en 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trimestral.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Llenado del informe anual.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final.</a:t>
            </a:r>
          </a:p>
          <a:p>
            <a:endParaRPr lang="es-MX" dirty="0"/>
          </a:p>
        </p:txBody>
      </p:sp>
      <p:pic>
        <p:nvPicPr>
          <p:cNvPr id="10" name="Marcador de contenido 9" descr="Imagen que contiene Icono&#10;&#10;Descripción generada automáticamente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8503565" y="2268833"/>
            <a:ext cx="3137861" cy="2320334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¿Cómo lo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Mediante la recepción de información a través del correo electrónico de Contraloría Social: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  <a:hlinkClick r:id="rId3"/>
              </a:rPr>
              <a:t>contraloria_social_dfi@nube.sep.gob.mx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 través de la página web de la IPES.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Con base a la información registrada en el SICS</a:t>
            </a:r>
            <a:endParaRPr lang="es-MX" sz="2800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8645026" y="3957939"/>
            <a:ext cx="3291118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D1E2FE-5C5B-4EC3-88AC-2672EE1D1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164" y="2035317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tercer trimestre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Enviar el nombramiento y ficha de identificación de datos del RCS.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material de difusión y capacitación.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Publicar los documentos en la página web institucional.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y enviar el informe trimestral. (Anexo 7)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9679932" y="2963090"/>
            <a:ext cx="1758434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9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 </a:t>
            </a:r>
            <a:r>
              <a:rPr lang="es-MX" sz="3200" b="0" i="1" dirty="0">
                <a:solidFill>
                  <a:srgbClr val="245C4F"/>
                </a:solidFill>
                <a:latin typeface="Montserrat SemiBold" panose="00000700000000000000" pitchFamily="2" charset="0"/>
              </a:rPr>
              <a:t>(continuación)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cuarto trimestre: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trimestral.(Anexo 7)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anual. (Anexo 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Final. (Escrito Libre).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>
                <a:solidFill>
                  <a:srgbClr val="245C4F"/>
                </a:solidFill>
                <a:latin typeface="Montserrat SemiBold" panose="00000700000000000000" pitchFamily="2" charset="0"/>
              </a:rPr>
              <a:t> Plazos establecidos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Los plazos establecidos para el desarrollo de las actividades están asentados en el PATCS:</a:t>
            </a:r>
          </a:p>
          <a:p>
            <a:pPr algn="just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Tercer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juli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o 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30 de septiembre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4 al 15 de octubre.</a:t>
            </a: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Cuarto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octubre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10 de diciembre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13 al 17 de diciembre</a:t>
            </a:r>
            <a:endParaRPr lang="es-MX" sz="26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73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5587</TotalTime>
  <Words>607</Words>
  <Application>Microsoft Office PowerPoint</Application>
  <PresentationFormat>Panorámica</PresentationFormat>
  <Paragraphs>82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Montserrat</vt:lpstr>
      <vt:lpstr>Montserrat Medium</vt:lpstr>
      <vt:lpstr>Arial</vt:lpstr>
      <vt:lpstr>Calibri</vt:lpstr>
      <vt:lpstr>Montserrat SemiBold</vt:lpstr>
      <vt:lpstr>Wingdings</vt:lpstr>
      <vt:lpstr>Tema de Office</vt:lpstr>
      <vt:lpstr>CONTRALORÍA SOCIAL 2021 </vt:lpstr>
      <vt:lpstr>Esquema de Contraloría Social</vt:lpstr>
      <vt:lpstr>Documentos normativos</vt:lpstr>
      <vt:lpstr>¿Quiénes deben realizar actividades de Contraloría Social?</vt:lpstr>
      <vt:lpstr>¿Qué vamos a revisar?</vt:lpstr>
      <vt:lpstr>¿Cómo lo vamos a revisar?</vt:lpstr>
      <vt:lpstr>¿Qué actividades deben realizar las IPES?</vt:lpstr>
      <vt:lpstr>¿Qué actividades deben realizar las IPES? (continuación)</vt:lpstr>
      <vt:lpstr> Plazos establecidos</vt:lpstr>
      <vt:lpstr> Aspectos importantes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Isabel González Riestra</cp:lastModifiedBy>
  <cp:revision>218</cp:revision>
  <dcterms:created xsi:type="dcterms:W3CDTF">2018-12-04T03:27:02Z</dcterms:created>
  <dcterms:modified xsi:type="dcterms:W3CDTF">2021-06-30T22:55:04Z</dcterms:modified>
</cp:coreProperties>
</file>